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400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400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400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400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400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400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400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400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i="0" sz="1400" u="none" cap="none" strike="noStrik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>
        <p15:guide id="1" orient="horz" pos="2368">
          <p15:clr>
            <a:srgbClr val="A4A3A4"/>
          </p15:clr>
        </p15:guide>
        <p15:guide id="2" pos="2879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2">
          <p15:clr>
            <a:srgbClr val="A4A3A4"/>
          </p15:clr>
        </p15:guide>
        <p15:guide id="6" orient="horz" pos="2772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68" orient="horz"/>
        <p:guide pos="2879"/>
        <p:guide pos="1429" orient="horz"/>
        <p:guide pos="423"/>
        <p:guide pos="152" orient="horz"/>
        <p:guide pos="2772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tableStyles" Target="tableStyles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IN" altLang="en-US" dirty="0"/>
              <a:t>To Do Planner</a:t>
            </a:r>
            <a:r>
              <a:rPr lang="en-US" dirty="0"/>
              <a:t>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3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 Do Planner</a:t>
            </a: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Highlight the significance of the project and the benefits it offers to potential users or stakeholders.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Explain how a well-designed to-do planner can have a positive impact on people's lives or work, such as reducing stress, enhancing time management, and increasing overall efficiency.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30565866"/>
              </p:ext>
            </p:extLst>
          </p:nvPr>
        </p:nvGraphicFramePr>
        <p:xfrm>
          <a:off x="182880" y="2571750"/>
          <a:ext cx="4279265" cy="198120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au721220205013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Hariharan KJ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Kavin Kumar 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Kaleeswaran 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Rubesh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7;p211">
            <a:extLst>
              <a:ext uri="{FF2B5EF4-FFF2-40B4-BE49-F238E27FC236}">
                <a16:creationId xmlns:a16="http://schemas.microsoft.com/office/drawing/2014/main" id="{0740A6B7-59BE-92A0-B5FB-243EB6E8325B}"/>
              </a:ext>
            </a:extLst>
          </p:cNvPr>
          <p:cNvSpPr txBox="1">
            <a:spLocks/>
          </p:cNvSpPr>
          <p:nvPr/>
        </p:nvSpPr>
        <p:spPr>
          <a:xfrm>
            <a:off x="564725" y="570770"/>
            <a:ext cx="6891900" cy="118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07916"/>
              </a:lnSpc>
              <a:buSzPts val="1600"/>
            </a:pPr>
            <a:r>
              <a:rPr lang="en-US" sz="1600" b="1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Creation of  link : </a:t>
            </a:r>
          </a:p>
          <a:p>
            <a:pPr marL="45720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>
                <a:latin typeface="Times New Roman" panose="02020603050405020304" pitchFamily="18" charset="0"/>
                <a:ea typeface="EB Garamond Medium" charset="0"/>
                <a:cs typeface="Times New Roman" panose="02020603050405020304" pitchFamily="18" charset="0"/>
              </a:rPr>
              <a:t>Deployed the website into server using Render</a:t>
            </a:r>
          </a:p>
          <a:p>
            <a:pPr marL="45720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Upload this task in GitHub and add repository link</a:t>
            </a:r>
            <a:endParaRPr lang="en-US" sz="1600">
              <a:solidFill>
                <a:schemeClr val="dk1"/>
              </a:solidFill>
              <a:latin typeface="Times New Roman" panose="02020603050405020304" pitchFamily="18" charset="0"/>
              <a:ea typeface="EB Garamond Medium" charset="0"/>
              <a:cs typeface="Times New Roman" panose="02020603050405020304" pitchFamily="18" charset="0"/>
              <a:sym typeface="EB Garamond Medium"/>
            </a:endParaRPr>
          </a:p>
          <a:p>
            <a:pPr>
              <a:lnSpc>
                <a:spcPct val="108000"/>
              </a:lnSpc>
              <a:buSzPts val="1600"/>
            </a:pPr>
            <a:endParaRPr lang="en-US" sz="1600" b="1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3" name="Google Shape;1848;p211">
            <a:extLst>
              <a:ext uri="{FF2B5EF4-FFF2-40B4-BE49-F238E27FC236}">
                <a16:creationId xmlns:a16="http://schemas.microsoft.com/office/drawing/2014/main" id="{37672CCB-C4EF-9E8D-108A-79A72C20288E}"/>
              </a:ext>
            </a:extLst>
          </p:cNvPr>
          <p:cNvSpPr txBox="1">
            <a:spLocks/>
          </p:cNvSpPr>
          <p:nvPr/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live link</a:t>
            </a:r>
          </a:p>
          <a:p>
            <a:pPr marL="139700">
              <a:lnSpc>
                <a:spcPct val="108000"/>
              </a:lnSpc>
              <a:buClr>
                <a:schemeClr val="dk1"/>
              </a:buClr>
              <a:buSzPts val="1400"/>
            </a:pPr>
            <a:endParaRPr lang="en-US" sz="1600"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4" name="Google Shape;1849;p211">
            <a:extLst>
              <a:ext uri="{FF2B5EF4-FFF2-40B4-BE49-F238E27FC236}">
                <a16:creationId xmlns:a16="http://schemas.microsoft.com/office/drawing/2014/main" id="{AF44AE5C-081A-91CE-9BB6-EE4A1B0FD3FE}"/>
              </a:ext>
            </a:extLst>
          </p:cNvPr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5" name="Google Shape;1850;p211">
            <a:extLst>
              <a:ext uri="{FF2B5EF4-FFF2-40B4-BE49-F238E27FC236}">
                <a16:creationId xmlns:a16="http://schemas.microsoft.com/office/drawing/2014/main" id="{2456F1DE-F09F-0587-4771-71756058234A}"/>
              </a:ext>
            </a:extLst>
          </p:cNvPr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1851;p211">
            <a:extLst>
              <a:ext uri="{FF2B5EF4-FFF2-40B4-BE49-F238E27FC236}">
                <a16:creationId xmlns:a16="http://schemas.microsoft.com/office/drawing/2014/main" id="{B85EC547-4E61-AE9A-D578-A047B9407DA4}"/>
              </a:ext>
            </a:extLst>
          </p:cNvPr>
          <p:cNvSpPr txBox="1"/>
          <p:nvPr/>
        </p:nvSpPr>
        <p:spPr>
          <a:xfrm>
            <a:off x="564725" y="184559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7" name="Google Shape;1852;p211">
            <a:extLst>
              <a:ext uri="{FF2B5EF4-FFF2-40B4-BE49-F238E27FC236}">
                <a16:creationId xmlns:a16="http://schemas.microsoft.com/office/drawing/2014/main" id="{CBF8EBCA-DCC3-A93D-C3C3-F595A7915F73}"/>
              </a:ext>
            </a:extLst>
          </p:cNvPr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8" name="Google Shape;1853;p211">
            <a:extLst>
              <a:ext uri="{FF2B5EF4-FFF2-40B4-BE49-F238E27FC236}">
                <a16:creationId xmlns:a16="http://schemas.microsoft.com/office/drawing/2014/main" id="{B7AC3B6F-7F7F-BE1E-7222-6215E7A4BEFF}"/>
              </a:ext>
            </a:extLst>
          </p:cNvPr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58;g2139e008f02_0_0">
            <a:extLst>
              <a:ext uri="{FF2B5EF4-FFF2-40B4-BE49-F238E27FC236}">
                <a16:creationId xmlns:a16="http://schemas.microsoft.com/office/drawing/2014/main" id="{CDABD236-9BF7-D584-7702-322F861DAF7F}"/>
              </a:ext>
            </a:extLst>
          </p:cNvPr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5" name="Google Shape;1860;g2139e008f02_0_0">
            <a:extLst>
              <a:ext uri="{FF2B5EF4-FFF2-40B4-BE49-F238E27FC236}">
                <a16:creationId xmlns:a16="http://schemas.microsoft.com/office/drawing/2014/main" id="{8F3D1547-CF2F-6941-B611-3CBA5AC61810}"/>
              </a:ext>
            </a:extLst>
          </p:cNvPr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5F31A-DE34-4337-5FBC-2CA78B435778}"/>
              </a:ext>
            </a:extLst>
          </p:cNvPr>
          <p:cNvSpPr txBox="1"/>
          <p:nvPr/>
        </p:nvSpPr>
        <p:spPr>
          <a:xfrm>
            <a:off x="433236" y="710213"/>
            <a:ext cx="8597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Deployed the developed 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l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link</a:t>
            </a:r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5C4F1-E35B-CA9C-A4C8-4C0DFEC808A3}"/>
              </a:ext>
            </a:extLst>
          </p:cNvPr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website is created and deployed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"/>
          <p:cNvSpPr txBox="1"/>
          <p:nvPr>
            <p:ph idx="1" type="body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9" name="Google Shape;1889;p1"/>
          <p:cNvSpPr txBox="1"/>
          <p:nvPr>
            <p:ph idx="2" type="body"/>
          </p:nvPr>
        </p:nvSpPr>
        <p:spPr>
          <a:xfrm>
            <a:off x="4207753" y="1738706"/>
            <a:ext cx="2722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i="0" lang="en-US"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https://github.com/MRubesh/NM-CD2_8-task-5.git</a:t>
            </a:r>
            <a:endParaRPr i="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i="0" lang="en-US"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https://github.com/kaleekaleeswaran/NM-CD2_8-task-5.git</a:t>
            </a:r>
            <a:endParaRPr i="0" sz="1000">
              <a:solidFill>
                <a:schemeClr val="dk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0" lang="en-US" sz="10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https://github.com/KavinKumar2002/NM-CD2_8-task-5.git</a:t>
            </a:r>
            <a:endParaRPr i="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0" lang="en-US" sz="1000">
                <a:solidFill>
                  <a:schemeClr val="dk2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https://github.com/haree273/NM-CD2_8-task-5.git</a:t>
            </a:r>
            <a:endParaRPr i="0" sz="10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